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Montserrat Extra-Bold" charset="1" panose="00000900000000000000"/>
      <p:regular r:id="rId11"/>
    </p:embeddedFont>
    <p:embeddedFont>
      <p:font typeface="Montserrat Extra-Bold Bold" charset="1" panose="00000A00000000000000"/>
      <p:regular r:id="rId12"/>
    </p:embeddedFont>
    <p:embeddedFont>
      <p:font typeface="Montserrat Extra-Bold Italics" charset="1" panose="00000900000000000000"/>
      <p:regular r:id="rId13"/>
    </p:embeddedFont>
    <p:embeddedFont>
      <p:font typeface="Montserrat Extra-Bold Bold Italics" charset="1" panose="00000A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6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6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1185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2954832" cy="2954832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954832" y="2954832"/>
            <a:ext cx="15333168" cy="4108844"/>
            <a:chOff x="0" y="0"/>
            <a:chExt cx="7996310" cy="2142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96310" cy="2142779"/>
            </a:xfrm>
            <a:custGeom>
              <a:avLst/>
              <a:gdLst/>
              <a:ahLst/>
              <a:cxnLst/>
              <a:rect r="r" b="b" t="t" l="l"/>
              <a:pathLst>
                <a:path h="2142779" w="7996310">
                  <a:moveTo>
                    <a:pt x="0" y="0"/>
                  </a:moveTo>
                  <a:lnTo>
                    <a:pt x="7996310" y="0"/>
                  </a:lnTo>
                  <a:lnTo>
                    <a:pt x="7996310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51188" y="489548"/>
            <a:ext cx="6119113" cy="1324535"/>
            <a:chOff x="0" y="0"/>
            <a:chExt cx="9899254" cy="2142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99255" cy="2142779"/>
            </a:xfrm>
            <a:custGeom>
              <a:avLst/>
              <a:gdLst/>
              <a:ahLst/>
              <a:cxnLst/>
              <a:rect r="r" b="b" t="t" l="l"/>
              <a:pathLst>
                <a:path h="2142779" w="9899255">
                  <a:moveTo>
                    <a:pt x="0" y="0"/>
                  </a:moveTo>
                  <a:lnTo>
                    <a:pt x="9899255" y="0"/>
                  </a:lnTo>
                  <a:lnTo>
                    <a:pt x="9899255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835213" y="7063676"/>
            <a:ext cx="452787" cy="2194624"/>
            <a:chOff x="0" y="0"/>
            <a:chExt cx="293277" cy="1421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3277" cy="1421492"/>
            </a:xfrm>
            <a:custGeom>
              <a:avLst/>
              <a:gdLst/>
              <a:ahLst/>
              <a:cxnLst/>
              <a:rect r="r" b="b" t="t" l="l"/>
              <a:pathLst>
                <a:path h="1421492" w="293277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058465" y="784656"/>
            <a:ext cx="239123" cy="244044"/>
          </a:xfrm>
          <a:custGeom>
            <a:avLst/>
            <a:gdLst/>
            <a:ahLst/>
            <a:cxnLst/>
            <a:rect r="r" b="b" t="t" l="l"/>
            <a:pathLst>
              <a:path h="244044" w="239123">
                <a:moveTo>
                  <a:pt x="0" y="0"/>
                </a:moveTo>
                <a:lnTo>
                  <a:pt x="239123" y="0"/>
                </a:lnTo>
                <a:lnTo>
                  <a:pt x="239123" y="244044"/>
                </a:lnTo>
                <a:lnTo>
                  <a:pt x="0" y="2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07619" y="3773735"/>
            <a:ext cx="14427594" cy="222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51"/>
              </a:lnSpc>
              <a:spcBef>
                <a:spcPct val="0"/>
              </a:spcBef>
            </a:pPr>
            <a:r>
              <a:rPr lang="en-US" sz="12965">
                <a:solidFill>
                  <a:srgbClr val="F6A429"/>
                </a:solidFill>
                <a:latin typeface="Montserrat Extra-Bold"/>
              </a:rPr>
              <a:t>TIKTAKTOE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0203" y="394298"/>
            <a:ext cx="14427594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Bold"/>
              </a:rPr>
              <a:t>NT106.N21.MMCL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Extra-Bold"/>
              </a:rPr>
              <a:t>GVHD: LÊ MINH KHÁNH HỘI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80459" y="746556"/>
            <a:ext cx="235475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serrat"/>
              </a:rPr>
              <a:t>Arowwai Industries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8989" y="7421681"/>
            <a:ext cx="7597694" cy="245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9"/>
              </a:lnSpc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Sinh viên thực hiện:</a:t>
            </a:r>
          </a:p>
          <a:p>
            <a:pPr marL="613723" indent="-306862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Phan Văn Đô</a:t>
            </a:r>
          </a:p>
          <a:p>
            <a:pPr marL="613723" indent="-306862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Ngô Khánh Trình</a:t>
            </a:r>
          </a:p>
          <a:p>
            <a:pPr marL="613723" indent="-306862" lvl="1">
              <a:lnSpc>
                <a:spcPts val="3979"/>
              </a:lnSpc>
              <a:buFont typeface="Arial"/>
              <a:buChar char="•"/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Phạm Thiều Gia Khang</a:t>
            </a:r>
          </a:p>
          <a:p>
            <a:pPr marL="613723" indent="-306862" lvl="1">
              <a:lnSpc>
                <a:spcPts val="3979"/>
              </a:lnSpc>
              <a:spcBef>
                <a:spcPct val="0"/>
              </a:spcBef>
              <a:buFont typeface="Arial"/>
              <a:buChar char="•"/>
            </a:pPr>
            <a:r>
              <a:rPr lang="en-US" sz="2842">
                <a:solidFill>
                  <a:srgbClr val="FFFFFF"/>
                </a:solidFill>
                <a:latin typeface="Montserrat"/>
              </a:rPr>
              <a:t>Phan Bá Cường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680903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DEMO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835213" y="7063676"/>
            <a:ext cx="452787" cy="2194624"/>
            <a:chOff x="0" y="0"/>
            <a:chExt cx="293277" cy="1421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277" cy="1421492"/>
            </a:xfrm>
            <a:custGeom>
              <a:avLst/>
              <a:gdLst/>
              <a:ahLst/>
              <a:cxnLst/>
              <a:rect r="r" b="b" t="t" l="l"/>
              <a:pathLst>
                <a:path h="1421492" w="293277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84656"/>
            <a:ext cx="239123" cy="244044"/>
          </a:xfrm>
          <a:custGeom>
            <a:avLst/>
            <a:gdLst/>
            <a:ahLst/>
            <a:cxnLst/>
            <a:rect r="r" b="b" t="t" l="l"/>
            <a:pathLst>
              <a:path h="244044" w="239123">
                <a:moveTo>
                  <a:pt x="0" y="0"/>
                </a:moveTo>
                <a:lnTo>
                  <a:pt x="239123" y="0"/>
                </a:lnTo>
                <a:lnTo>
                  <a:pt x="239123" y="244044"/>
                </a:lnTo>
                <a:lnTo>
                  <a:pt x="0" y="2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51535" y="3426036"/>
            <a:ext cx="7092465" cy="2534390"/>
            <a:chOff x="0" y="0"/>
            <a:chExt cx="22141968" cy="7912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3426036"/>
            <a:ext cx="7092465" cy="2534390"/>
            <a:chOff x="0" y="0"/>
            <a:chExt cx="22141968" cy="7912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144000" y="5960426"/>
            <a:ext cx="7092465" cy="2534390"/>
            <a:chOff x="0" y="0"/>
            <a:chExt cx="22141968" cy="79121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2051535" y="5960426"/>
            <a:ext cx="7092465" cy="2534390"/>
            <a:chOff x="0" y="0"/>
            <a:chExt cx="22141968" cy="79121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50694" y="746556"/>
            <a:ext cx="235475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71616"/>
                </a:solidFill>
                <a:latin typeface="Montserrat"/>
              </a:rPr>
              <a:t>Arowwai Industries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81240" y="446780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Thêm chức năng kết bạn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46549" y="7002195"/>
            <a:ext cx="628736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Tạo ra tiền tệ, vật phẩm và cửa hàng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81240" y="700219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Thêm hệ thống xếp hạng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1212" y="446780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Thách đấu bạn bè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63735" y="1845521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HƯỚNG PHÁT TRIỂN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18157" y="1674119"/>
            <a:ext cx="10251687" cy="6938761"/>
            <a:chOff x="0" y="0"/>
            <a:chExt cx="13668916" cy="9251682"/>
          </a:xfrm>
        </p:grpSpPr>
        <p:sp>
          <p:nvSpPr>
            <p:cNvPr name="TextBox 8" id="8"/>
            <p:cNvSpPr txBox="true"/>
            <p:nvPr/>
          </p:nvSpPr>
          <p:spPr>
            <a:xfrm rot="-592460">
              <a:off x="305303" y="1481999"/>
              <a:ext cx="12908322" cy="3892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59"/>
                </a:lnSpc>
                <a:spcBef>
                  <a:spcPct val="0"/>
                </a:spcBef>
              </a:pPr>
              <a:r>
                <a:rPr lang="en-US" sz="21259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515361">
              <a:off x="1697851" y="4869762"/>
              <a:ext cx="11772169" cy="3522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33"/>
                </a:lnSpc>
                <a:spcBef>
                  <a:spcPct val="0"/>
                </a:spcBef>
              </a:pPr>
              <a:r>
                <a:rPr lang="en-US" sz="19133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835213" y="7063676"/>
            <a:ext cx="452787" cy="2194624"/>
            <a:chOff x="0" y="0"/>
            <a:chExt cx="293277" cy="1421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277" cy="1421492"/>
            </a:xfrm>
            <a:custGeom>
              <a:avLst/>
              <a:gdLst/>
              <a:ahLst/>
              <a:cxnLst/>
              <a:rect r="r" b="b" t="t" l="l"/>
              <a:pathLst>
                <a:path h="1421492" w="293277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84656"/>
            <a:ext cx="239123" cy="244044"/>
          </a:xfrm>
          <a:custGeom>
            <a:avLst/>
            <a:gdLst/>
            <a:ahLst/>
            <a:cxnLst/>
            <a:rect r="r" b="b" t="t" l="l"/>
            <a:pathLst>
              <a:path h="244044" w="239123">
                <a:moveTo>
                  <a:pt x="0" y="0"/>
                </a:moveTo>
                <a:lnTo>
                  <a:pt x="239123" y="0"/>
                </a:lnTo>
                <a:lnTo>
                  <a:pt x="239123" y="244044"/>
                </a:lnTo>
                <a:lnTo>
                  <a:pt x="0" y="2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51535" y="3426036"/>
            <a:ext cx="7092465" cy="2534390"/>
            <a:chOff x="0" y="0"/>
            <a:chExt cx="22141968" cy="7912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3426036"/>
            <a:ext cx="7092465" cy="2534390"/>
            <a:chOff x="0" y="0"/>
            <a:chExt cx="22141968" cy="7912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144000" y="5960426"/>
            <a:ext cx="7092465" cy="2534390"/>
            <a:chOff x="0" y="0"/>
            <a:chExt cx="22141968" cy="79121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6A4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2051535" y="5960426"/>
            <a:ext cx="7092465" cy="2534390"/>
            <a:chOff x="0" y="0"/>
            <a:chExt cx="22141968" cy="79121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141968" cy="7912112"/>
            </a:xfrm>
            <a:custGeom>
              <a:avLst/>
              <a:gdLst/>
              <a:ahLst/>
              <a:cxnLst/>
              <a:rect r="r" b="b" t="t" l="l"/>
              <a:pathLst>
                <a:path h="7912112" w="22141968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50694" y="746556"/>
            <a:ext cx="235475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71616"/>
                </a:solidFill>
                <a:latin typeface="Montserrat"/>
              </a:rPr>
              <a:t>Arowwai Industries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81240" y="446780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Ngôn ngữ lập trình C#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1240" y="700219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Game server: Nakama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1212" y="446780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Godot Game Engine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1212" y="7002195"/>
            <a:ext cx="483305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CockroachDB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63735" y="1845521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CÁC CÔNG NGHỆ ĐƯỢC SỬ DỤNG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1845521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TÍNH NĂNG CHÍNH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58919" y="3089078"/>
            <a:ext cx="13970162" cy="3743598"/>
            <a:chOff x="0" y="0"/>
            <a:chExt cx="7996310" cy="2142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96310" cy="2142779"/>
            </a:xfrm>
            <a:custGeom>
              <a:avLst/>
              <a:gdLst/>
              <a:ahLst/>
              <a:cxnLst/>
              <a:rect r="r" b="b" t="t" l="l"/>
              <a:pathLst>
                <a:path h="2142779" w="7996310">
                  <a:moveTo>
                    <a:pt x="0" y="0"/>
                  </a:moveTo>
                  <a:lnTo>
                    <a:pt x="7996310" y="0"/>
                  </a:lnTo>
                  <a:lnTo>
                    <a:pt x="7996310" y="2142779"/>
                  </a:lnTo>
                  <a:lnTo>
                    <a:pt x="0" y="2142779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483548" y="3741488"/>
            <a:ext cx="13320904" cy="210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Mỗi người chơi có một tài khoản riêng.</a:t>
            </a:r>
          </a:p>
          <a:p>
            <a:pPr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Thi đấu giữa các người chơi với nhau. (2-4 người)</a:t>
            </a:r>
          </a:p>
          <a:p>
            <a:pPr marL="870512" indent="-435256" lvl="1">
              <a:lnSpc>
                <a:spcPts val="5644"/>
              </a:lnSpc>
              <a:spcBef>
                <a:spcPct val="0"/>
              </a:spcBef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Tương tác giữa các người chơi.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960293" y="9258300"/>
            <a:ext cx="2954832" cy="2954832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129081" y="-122397"/>
            <a:ext cx="3211475" cy="3211475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1845521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NETWORK STACK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436313" y="3089078"/>
            <a:ext cx="5415373" cy="6169222"/>
            <a:chOff x="0" y="0"/>
            <a:chExt cx="3099678" cy="3531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99678" cy="3531170"/>
            </a:xfrm>
            <a:custGeom>
              <a:avLst/>
              <a:gdLst/>
              <a:ahLst/>
              <a:cxnLst/>
              <a:rect r="r" b="b" t="t" l="l"/>
              <a:pathLst>
                <a:path h="3531170" w="3099678">
                  <a:moveTo>
                    <a:pt x="0" y="0"/>
                  </a:moveTo>
                  <a:lnTo>
                    <a:pt x="3099678" y="0"/>
                  </a:lnTo>
                  <a:lnTo>
                    <a:pt x="3099678" y="3531170"/>
                  </a:lnTo>
                  <a:lnTo>
                    <a:pt x="0" y="3531170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64118" y="3741488"/>
            <a:ext cx="4359763" cy="496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Application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HTTPS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REST API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Game server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Websocket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TCP/IP</a:t>
            </a:r>
          </a:p>
          <a:p>
            <a:pPr algn="just" marL="870512" indent="-435256" lvl="1">
              <a:lnSpc>
                <a:spcPts val="5644"/>
              </a:lnSpc>
              <a:buFont typeface="Arial"/>
              <a:buChar char="•"/>
            </a:pPr>
            <a:r>
              <a:rPr lang="en-US" sz="4032">
                <a:solidFill>
                  <a:srgbClr val="FFFFFF"/>
                </a:solidFill>
                <a:latin typeface="Montserrat"/>
              </a:rPr>
              <a:t>Ethernet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151130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NETWORK STACK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50050" y="1028700"/>
            <a:ext cx="15787900" cy="8733514"/>
          </a:xfrm>
          <a:custGeom>
            <a:avLst/>
            <a:gdLst/>
            <a:ahLst/>
            <a:cxnLst/>
            <a:rect r="r" b="b" t="t" l="l"/>
            <a:pathLst>
              <a:path h="8733514" w="15787900">
                <a:moveTo>
                  <a:pt x="0" y="0"/>
                </a:moveTo>
                <a:lnTo>
                  <a:pt x="15787900" y="0"/>
                </a:lnTo>
                <a:lnTo>
                  <a:pt x="15787900" y="8733514"/>
                </a:lnTo>
                <a:lnTo>
                  <a:pt x="0" y="8733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12594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SƠ ĐỒ LUỒNG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175195" y="2097342"/>
            <a:ext cx="11937610" cy="7281923"/>
            <a:chOff x="0" y="0"/>
            <a:chExt cx="7996310" cy="48777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96310" cy="4877736"/>
            </a:xfrm>
            <a:custGeom>
              <a:avLst/>
              <a:gdLst/>
              <a:ahLst/>
              <a:cxnLst/>
              <a:rect r="r" b="b" t="t" l="l"/>
              <a:pathLst>
                <a:path h="4877736" w="7996310">
                  <a:moveTo>
                    <a:pt x="0" y="0"/>
                  </a:moveTo>
                  <a:lnTo>
                    <a:pt x="7996310" y="0"/>
                  </a:lnTo>
                  <a:lnTo>
                    <a:pt x="7996310" y="4877736"/>
                  </a:lnTo>
                  <a:lnTo>
                    <a:pt x="0" y="4877736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362911" y="2212940"/>
            <a:ext cx="9562178" cy="7050727"/>
          </a:xfrm>
          <a:custGeom>
            <a:avLst/>
            <a:gdLst/>
            <a:ahLst/>
            <a:cxnLst/>
            <a:rect r="r" b="b" t="t" l="l"/>
            <a:pathLst>
              <a:path h="7050727" w="9562178">
                <a:moveTo>
                  <a:pt x="0" y="0"/>
                </a:moveTo>
                <a:lnTo>
                  <a:pt x="9562178" y="0"/>
                </a:lnTo>
                <a:lnTo>
                  <a:pt x="9562178" y="7050727"/>
                </a:lnTo>
                <a:lnTo>
                  <a:pt x="0" y="7050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12594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HIỆN THỰC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1290163"/>
            <a:ext cx="3899984" cy="866496"/>
            <a:chOff x="0" y="0"/>
            <a:chExt cx="6330074" cy="1406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30074" cy="1406411"/>
            </a:xfrm>
            <a:custGeom>
              <a:avLst/>
              <a:gdLst/>
              <a:ahLst/>
              <a:cxnLst/>
              <a:rect r="r" b="b" t="t" l="l"/>
              <a:pathLst>
                <a:path h="1406411" w="6330074">
                  <a:moveTo>
                    <a:pt x="0" y="0"/>
                  </a:moveTo>
                  <a:lnTo>
                    <a:pt x="6330074" y="0"/>
                  </a:lnTo>
                  <a:lnTo>
                    <a:pt x="6330074" y="1406411"/>
                  </a:lnTo>
                  <a:lnTo>
                    <a:pt x="0" y="1406411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145306" y="2156659"/>
            <a:ext cx="11997388" cy="7462144"/>
          </a:xfrm>
          <a:custGeom>
            <a:avLst/>
            <a:gdLst/>
            <a:ahLst/>
            <a:cxnLst/>
            <a:rect r="r" b="b" t="t" l="l"/>
            <a:pathLst>
              <a:path h="7462144" w="11997388">
                <a:moveTo>
                  <a:pt x="0" y="0"/>
                </a:moveTo>
                <a:lnTo>
                  <a:pt x="11997388" y="0"/>
                </a:lnTo>
                <a:lnTo>
                  <a:pt x="11997388" y="7462144"/>
                </a:lnTo>
                <a:lnTo>
                  <a:pt x="0" y="7462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2209" y="1429791"/>
            <a:ext cx="152876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 Bold"/>
              </a:rPr>
              <a:t>Sign Up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12594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HIỆN THỰC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1290163"/>
            <a:ext cx="3899984" cy="866496"/>
            <a:chOff x="0" y="0"/>
            <a:chExt cx="6330074" cy="1406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30074" cy="1406411"/>
            </a:xfrm>
            <a:custGeom>
              <a:avLst/>
              <a:gdLst/>
              <a:ahLst/>
              <a:cxnLst/>
              <a:rect r="r" b="b" t="t" l="l"/>
              <a:pathLst>
                <a:path h="1406411" w="6330074">
                  <a:moveTo>
                    <a:pt x="0" y="0"/>
                  </a:moveTo>
                  <a:lnTo>
                    <a:pt x="6330074" y="0"/>
                  </a:lnTo>
                  <a:lnTo>
                    <a:pt x="6330074" y="1406411"/>
                  </a:lnTo>
                  <a:lnTo>
                    <a:pt x="0" y="1406411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202687" y="2347159"/>
            <a:ext cx="11882626" cy="7359857"/>
          </a:xfrm>
          <a:custGeom>
            <a:avLst/>
            <a:gdLst/>
            <a:ahLst/>
            <a:cxnLst/>
            <a:rect r="r" b="b" t="t" l="l"/>
            <a:pathLst>
              <a:path h="7359857" w="11882626">
                <a:moveTo>
                  <a:pt x="0" y="0"/>
                </a:moveTo>
                <a:lnTo>
                  <a:pt x="11882626" y="0"/>
                </a:lnTo>
                <a:lnTo>
                  <a:pt x="11882626" y="7359857"/>
                </a:lnTo>
                <a:lnTo>
                  <a:pt x="0" y="7359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1" t="0" r="-52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4066" y="1429791"/>
            <a:ext cx="134504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 Bold"/>
              </a:rPr>
              <a:t>Sign 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29" r="0" b="592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63735" y="412594"/>
            <a:ext cx="1256053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>
                <a:solidFill>
                  <a:srgbClr val="F6A429"/>
                </a:solidFill>
                <a:latin typeface="Montserrat Extra-Bold"/>
              </a:rPr>
              <a:t>HIỆN THỰC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0584" y="8809584"/>
            <a:ext cx="2954832" cy="295483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3168" y="0"/>
            <a:ext cx="2954832" cy="295483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1290163"/>
            <a:ext cx="4878369" cy="866496"/>
            <a:chOff x="0" y="0"/>
            <a:chExt cx="7918094" cy="1406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18093" cy="1406411"/>
            </a:xfrm>
            <a:custGeom>
              <a:avLst/>
              <a:gdLst/>
              <a:ahLst/>
              <a:cxnLst/>
              <a:rect r="r" b="b" t="t" l="l"/>
              <a:pathLst>
                <a:path h="1406411" w="7918093">
                  <a:moveTo>
                    <a:pt x="0" y="0"/>
                  </a:moveTo>
                  <a:lnTo>
                    <a:pt x="7918093" y="0"/>
                  </a:lnTo>
                  <a:lnTo>
                    <a:pt x="7918093" y="1406411"/>
                  </a:lnTo>
                  <a:lnTo>
                    <a:pt x="0" y="1406411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364339" y="2347159"/>
            <a:ext cx="9559322" cy="7637653"/>
          </a:xfrm>
          <a:custGeom>
            <a:avLst/>
            <a:gdLst/>
            <a:ahLst/>
            <a:cxnLst/>
            <a:rect r="r" b="b" t="t" l="l"/>
            <a:pathLst>
              <a:path h="7637653" w="9559322">
                <a:moveTo>
                  <a:pt x="0" y="0"/>
                </a:moveTo>
                <a:lnTo>
                  <a:pt x="9559322" y="0"/>
                </a:lnTo>
                <a:lnTo>
                  <a:pt x="9559322" y="7637653"/>
                </a:lnTo>
                <a:lnTo>
                  <a:pt x="0" y="7637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1429791"/>
            <a:ext cx="48783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 Bold"/>
              </a:rPr>
              <a:t>Thi đấu nhiều người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DAFlpBjhFOA</dc:identifier>
  <dcterms:modified xsi:type="dcterms:W3CDTF">2011-08-01T06:04:30Z</dcterms:modified>
  <cp:revision>1</cp:revision>
  <dc:title>TIKTAKTOE</dc:title>
</cp:coreProperties>
</file>